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31" descr="http://sch1220.mskobr.ru/files/2016-2017/%D0%BA%D0%B0%D1%80%D1%82%D0%B8%D0%BD%D0%BA%D0%B8/%D1%81%D1%82%D1%80%D0%B5%D0%BB%D0%BA%D0%B04.png"/>
          <p:cNvPicPr>
            <a:picLocks noChangeAspect="1" noChangeArrowheads="1"/>
          </p:cNvPicPr>
          <p:nvPr/>
        </p:nvPicPr>
        <p:blipFill>
          <a:blip r:embed="rId2" cstate="print"/>
          <a:srcRect t="-13800"/>
          <a:stretch>
            <a:fillRect/>
          </a:stretch>
        </p:blipFill>
        <p:spPr bwMode="auto">
          <a:xfrm rot="5610055">
            <a:off x="1609246" y="3573678"/>
            <a:ext cx="1168703" cy="934213"/>
          </a:xfrm>
          <a:prstGeom prst="rect">
            <a:avLst/>
          </a:prstGeom>
          <a:noFill/>
        </p:spPr>
      </p:pic>
      <p:pic>
        <p:nvPicPr>
          <p:cNvPr id="6" name="Рисунок 5" descr="пласти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725144"/>
            <a:ext cx="2686211" cy="18722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5" name="Прямоугольник 24"/>
          <p:cNvSpPr/>
          <p:nvPr/>
        </p:nvSpPr>
        <p:spPr>
          <a:xfrm>
            <a:off x="5871566" y="787288"/>
            <a:ext cx="1508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 Narrow" pitchFamily="34" charset="0"/>
              </a:rPr>
              <a:t>СОРТИРОВКА</a:t>
            </a:r>
          </a:p>
        </p:txBody>
      </p:sp>
      <p:pic>
        <p:nvPicPr>
          <p:cNvPr id="29" name="Рисунок 28" descr="Изображение 06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1220349"/>
            <a:ext cx="2088232" cy="15313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" name="Рисунок 29" descr="Изображение 23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27114" y="3068960"/>
            <a:ext cx="2096735" cy="14929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1" name="Прямоугольник 20"/>
          <p:cNvSpPr/>
          <p:nvPr/>
        </p:nvSpPr>
        <p:spPr>
          <a:xfrm>
            <a:off x="575552" y="4251162"/>
            <a:ext cx="978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 Narrow" pitchFamily="34" charset="0"/>
              </a:rPr>
              <a:t>СВАЛКИ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827583" y="764704"/>
            <a:ext cx="4317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Arial Narrow" pitchFamily="34" charset="0"/>
              </a:rPr>
              <a:t>С НАЧАЛОМ РЕФОРМЫ ВСЕ ТВЕРДЫЕ КОММУНАЛЬНЫЕ </a:t>
            </a:r>
          </a:p>
          <a:p>
            <a:pPr algn="ctr"/>
            <a:r>
              <a:rPr lang="ru-RU" sz="1200" b="1" dirty="0">
                <a:latin typeface="Arial Narrow" pitchFamily="34" charset="0"/>
              </a:rPr>
              <a:t>ОТХОДЫ СОРТИРУЮТСЯ, ПОСЛЕ ЧЕГО РАЗМЕЩАЮТСЯ</a:t>
            </a:r>
          </a:p>
          <a:p>
            <a:pPr algn="ctr"/>
            <a:r>
              <a:rPr lang="ru-RU" sz="1200" b="1" dirty="0">
                <a:latin typeface="Arial Narrow" pitchFamily="34" charset="0"/>
              </a:rPr>
              <a:t> НА  ПОЛИГОНАХ ВОЛГОГРАДСКОЙ ОБЛАСТИ</a:t>
            </a:r>
          </a:p>
        </p:txBody>
      </p:sp>
      <p:pic>
        <p:nvPicPr>
          <p:cNvPr id="45" name="Рисунок 44" descr="imag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6749052" y="5638530"/>
            <a:ext cx="2074798" cy="11521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7" name="Прямоугольник 46"/>
          <p:cNvSpPr/>
          <p:nvPr/>
        </p:nvSpPr>
        <p:spPr>
          <a:xfrm>
            <a:off x="4065414" y="4507927"/>
            <a:ext cx="21602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Arial Narrow" pitchFamily="34" charset="0"/>
              </a:rPr>
              <a:t>УТИЛИЗАЦИЯ </a:t>
            </a:r>
          </a:p>
          <a:p>
            <a:pPr algn="ctr"/>
            <a:r>
              <a:rPr lang="ru-RU" sz="1200" dirty="0">
                <a:latin typeface="Arial Narrow" pitchFamily="34" charset="0"/>
              </a:rPr>
              <a:t>ИСПОЛЬЗОВАНИЕ ОТХОДОВ</a:t>
            </a:r>
          </a:p>
          <a:p>
            <a:pPr algn="ctr"/>
            <a:r>
              <a:rPr lang="ru-RU" sz="1200" dirty="0">
                <a:latin typeface="Arial Narrow" pitchFamily="34" charset="0"/>
              </a:rPr>
              <a:t>ДЛЯ ПРОИЗВОДСТВА ТОВАРОВ</a:t>
            </a:r>
          </a:p>
        </p:txBody>
      </p:sp>
      <p:pic>
        <p:nvPicPr>
          <p:cNvPr id="35" name="Рисунок 34" descr="imag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H="1">
            <a:off x="366759" y="1661775"/>
            <a:ext cx="2382001" cy="16541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8" name="Прямоугольник 27"/>
          <p:cNvSpPr/>
          <p:nvPr/>
        </p:nvSpPr>
        <p:spPr>
          <a:xfrm>
            <a:off x="7531532" y="2595079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ПОЛИГОНЫ</a:t>
            </a:r>
            <a:endParaRPr lang="ru-RU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225653" y="4831092"/>
            <a:ext cx="27638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 Narrow" pitchFamily="34" charset="0"/>
              </a:rPr>
              <a:t>ОТБОР ПОЛЕЗНЫХ ФРАКЦИЙ:</a:t>
            </a:r>
          </a:p>
          <a:p>
            <a:pPr algn="ctr"/>
            <a:r>
              <a:rPr lang="ru-RU" sz="1600" b="1" dirty="0">
                <a:latin typeface="Arial Narrow" pitchFamily="34" charset="0"/>
              </a:rPr>
              <a:t> ПЛАСТИКА, СТЕКЛА, БУМАГИ, МЕТАЛЛА</a:t>
            </a:r>
            <a:endParaRPr lang="ru-RU" sz="1600" b="1" dirty="0"/>
          </a:p>
        </p:txBody>
      </p:sp>
      <p:pic>
        <p:nvPicPr>
          <p:cNvPr id="48" name="Picture 31" descr="http://sch1220.mskobr.ru/files/2016-2017/%D0%BA%D0%B0%D1%80%D1%82%D0%B8%D0%BD%D0%BA%D0%B8/%D1%81%D1%82%D1%80%D0%B5%D0%BB%D0%BA%D0%B04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8103027">
            <a:off x="2960361" y="1760800"/>
            <a:ext cx="1928634" cy="1687925"/>
          </a:xfrm>
          <a:prstGeom prst="rect">
            <a:avLst/>
          </a:prstGeom>
          <a:noFill/>
        </p:spPr>
      </p:pic>
      <p:pic>
        <p:nvPicPr>
          <p:cNvPr id="52" name="Picture 31" descr="http://sch1220.mskobr.ru/files/2016-2017/%D0%BA%D0%B0%D1%80%D1%82%D0%B8%D0%BD%D0%BA%D0%B8/%D1%81%D1%82%D1%80%D0%B5%D0%BB%D0%BA%D0%B04.png"/>
          <p:cNvPicPr>
            <a:picLocks noChangeAspect="1" noChangeArrowheads="1"/>
          </p:cNvPicPr>
          <p:nvPr/>
        </p:nvPicPr>
        <p:blipFill>
          <a:blip r:embed="rId2" cstate="print"/>
          <a:srcRect t="-13800"/>
          <a:stretch>
            <a:fillRect/>
          </a:stretch>
        </p:blipFill>
        <p:spPr bwMode="auto">
          <a:xfrm rot="10541988">
            <a:off x="5268384" y="5279540"/>
            <a:ext cx="1442824" cy="763416"/>
          </a:xfrm>
          <a:prstGeom prst="rect">
            <a:avLst/>
          </a:prstGeom>
          <a:noFill/>
        </p:spPr>
      </p:pic>
      <p:sp>
        <p:nvSpPr>
          <p:cNvPr id="53" name="Прямоугольник 52"/>
          <p:cNvSpPr/>
          <p:nvPr/>
        </p:nvSpPr>
        <p:spPr>
          <a:xfrm>
            <a:off x="251520" y="188640"/>
            <a:ext cx="85818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spc="600" dirty="0">
                <a:solidFill>
                  <a:srgbClr val="0070C0"/>
                </a:solidFill>
                <a:latin typeface="Arial Narrow" pitchFamily="34" charset="0"/>
              </a:rPr>
              <a:t>УВАЖАЕМЫЕ ЖИТЕЛИ РЕГИОНА!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827584" y="4941168"/>
            <a:ext cx="182011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НЕТ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700963" y="1220349"/>
            <a:ext cx="10887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92D050"/>
                </a:solidFill>
                <a:latin typeface="Arial Narrow" pitchFamily="34" charset="0"/>
              </a:rPr>
              <a:t>ДА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423622" y="3212976"/>
            <a:ext cx="10887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92D050"/>
                </a:solidFill>
                <a:latin typeface="Arial Narrow" pitchFamily="34" charset="0"/>
              </a:rPr>
              <a:t>ДА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879242" y="5662089"/>
            <a:ext cx="10887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92D050"/>
                </a:solidFill>
                <a:latin typeface="Arial Narrow" pitchFamily="34" charset="0"/>
              </a:rPr>
              <a:t>ДА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1373</TotalTime>
  <Words>46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User</cp:lastModifiedBy>
  <cp:revision>145</cp:revision>
  <dcterms:modified xsi:type="dcterms:W3CDTF">2021-02-15T13:58:32Z</dcterms:modified>
</cp:coreProperties>
</file>